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12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2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49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6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9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7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2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1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1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7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4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5E190-DC1B-DB46-9A72-1BB0A4AA8063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FE41C-59C9-424C-BFCD-15B14CF10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6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46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50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45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4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4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44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456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44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4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43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43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46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44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9144000" cy="42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41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9144000" cy="42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0" cy="41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9144000" cy="4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0"/>
            <a:ext cx="78767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19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42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3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43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36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38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45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900"/>
            <a:ext cx="9144000" cy="39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9144000" cy="43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9144000" cy="43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9144000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9144000" cy="44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45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47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45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44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9144000" cy="44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43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9144000" cy="430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44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00"/>
            <a:ext cx="9144000" cy="42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9144000" cy="44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9144000" cy="44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44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41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46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9144000" cy="3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0" cy="41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42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49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9144000" cy="43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43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9144000" cy="414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452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9144000" cy="41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39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4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0832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45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46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42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49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Macintosh PowerPoint</Application>
  <PresentationFormat>On-screen Show (16:9)</PresentationFormat>
  <Paragraphs>0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Metlife Innovation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Chin</dc:creator>
  <cp:lastModifiedBy>Patrick Chin</cp:lastModifiedBy>
  <cp:revision>3</cp:revision>
  <dcterms:created xsi:type="dcterms:W3CDTF">2017-04-03T06:20:38Z</dcterms:created>
  <dcterms:modified xsi:type="dcterms:W3CDTF">2017-04-03T06:49:36Z</dcterms:modified>
</cp:coreProperties>
</file>